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59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73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19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148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36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65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547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586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64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73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16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22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08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95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69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09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445D986-2153-42D6-A58F-92AA832B8543}" type="datetimeFigureOut">
              <a:rPr lang="fr-FR" smtClean="0"/>
              <a:t>28/12/2023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B935D00-1093-4784-864D-F677F609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67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346BF-C94B-1FF9-2EE2-AA13E3D6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008" y="2712028"/>
            <a:ext cx="8761413" cy="706964"/>
          </a:xfrm>
        </p:spPr>
        <p:txBody>
          <a:bodyPr/>
          <a:lstStyle/>
          <a:p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BARRES Mélody directrice du centre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485EA3-DF23-22E1-41E1-F24072022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0501" y="4145972"/>
            <a:ext cx="6022808" cy="998683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COUTURIER Manon animatrice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0DB05C-5FBE-7868-ADE3-BEE34C909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9839" y="4145972"/>
            <a:ext cx="4825159" cy="706964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DUWIN Ben animateur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A358BE-D74B-5329-8148-3A4E157CFBBB}"/>
              </a:ext>
            </a:extLst>
          </p:cNvPr>
          <p:cNvSpPr txBox="1"/>
          <p:nvPr/>
        </p:nvSpPr>
        <p:spPr>
          <a:xfrm>
            <a:off x="628074" y="1319263"/>
            <a:ext cx="1106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Organigramme du personnel du centre de loisirs de Chénérailles </a:t>
            </a:r>
          </a:p>
        </p:txBody>
      </p:sp>
      <p:pic>
        <p:nvPicPr>
          <p:cNvPr id="7" name="Picture 2" descr="Logo Travail D'équipe Clip Art Libres De Droits, Svg, Vecteurs Et  Illustration. Image 12379695">
            <a:extLst>
              <a:ext uri="{FF2B5EF4-FFF2-40B4-BE49-F238E27FC236}">
                <a16:creationId xmlns:a16="http://schemas.microsoft.com/office/drawing/2014/main" id="{49433721-18D0-EA6F-117D-8698F0D2D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563" y="4599707"/>
            <a:ext cx="1960418" cy="196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 Soleil Simple Avec Un Visage Et Des Yeux Joli Soleil ...">
            <a:extLst>
              <a:ext uri="{FF2B5EF4-FFF2-40B4-BE49-F238E27FC236}">
                <a16:creationId xmlns:a16="http://schemas.microsoft.com/office/drawing/2014/main" id="{E8E97587-6DBA-D678-7427-025618E12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4" y="4852936"/>
            <a:ext cx="1780598" cy="178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48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20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Salle d’ions</vt:lpstr>
      <vt:lpstr>BARRES Mélody directrice du centre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BARRES Mélody directrice du centre </dc:title>
  <dc:creator>Mairie Chenerailles</dc:creator>
  <cp:lastModifiedBy>Mairie Chenerailles</cp:lastModifiedBy>
  <cp:revision>2</cp:revision>
  <dcterms:created xsi:type="dcterms:W3CDTF">2023-11-29T10:22:11Z</dcterms:created>
  <dcterms:modified xsi:type="dcterms:W3CDTF">2023-12-28T09:28:20Z</dcterms:modified>
</cp:coreProperties>
</file>